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p:scale>
          <a:sx n="81" d="100"/>
          <a:sy n="81" d="100"/>
        </p:scale>
        <p:origin x="-1062"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20/07/2019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7/20/2019 12:33 AM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893530" y="1704619"/>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Convulsión febril</a:t>
            </a:r>
            <a:endParaRPr lang="es-ES" sz="4400" dirty="0">
              <a:solidFill>
                <a:srgbClr val="000000"/>
              </a:solidFill>
              <a:latin typeface="Arial" charset="0"/>
            </a:endParaRPr>
          </a:p>
        </p:txBody>
      </p:sp>
      <p:sp>
        <p:nvSpPr>
          <p:cNvPr id="2" name="CuadroTexto 11"/>
          <p:cNvSpPr txBox="1"/>
          <p:nvPr/>
        </p:nvSpPr>
        <p:spPr>
          <a:xfrm>
            <a:off x="1296400" y="3843866"/>
            <a:ext cx="6820255" cy="461665"/>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Ana </a:t>
            </a:r>
            <a:r>
              <a:rPr lang="es-ES" sz="2400" dirty="0">
                <a:solidFill>
                  <a:srgbClr val="000000"/>
                </a:solidFill>
                <a:effectLst>
                  <a:outerShdw blurRad="38100" dist="38100" dir="2700000" algn="tl">
                    <a:srgbClr val="C0C0C0"/>
                  </a:outerShdw>
                </a:effectLst>
                <a:latin typeface="Arial" charset="0"/>
                <a:cs typeface="Arial" charset="0"/>
              </a:rPr>
              <a:t>Garach Gómez.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5076" y="4369086"/>
            <a:ext cx="1876591"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399014"/>
            <a:ext cx="7817638" cy="3718326"/>
          </a:xfrm>
        </p:spPr>
        <p:txBody>
          <a:bodyPr/>
          <a:lstStyle/>
          <a:p>
            <a:pPr>
              <a:lnSpc>
                <a:spcPct val="114000"/>
              </a:lnSpc>
              <a:spcBef>
                <a:spcPts val="600"/>
              </a:spcBef>
            </a:pPr>
            <a:r>
              <a:rPr lang="es-ES" sz="2800" dirty="0"/>
              <a:t>Respuesta del cuerpo ante la fiebre en niños sanos de 6 meses a 5 años. </a:t>
            </a:r>
          </a:p>
          <a:p>
            <a:pPr>
              <a:lnSpc>
                <a:spcPct val="114000"/>
              </a:lnSpc>
              <a:spcBef>
                <a:spcPts val="600"/>
              </a:spcBef>
            </a:pPr>
            <a:r>
              <a:rPr lang="es-ES" sz="2800" dirty="0"/>
              <a:t>Pérdida de conocimiento, rigidez y sacudidas de brazos y piernas. </a:t>
            </a:r>
          </a:p>
          <a:p>
            <a:pPr>
              <a:lnSpc>
                <a:spcPct val="114000"/>
              </a:lnSpc>
              <a:spcBef>
                <a:spcPts val="600"/>
              </a:spcBef>
            </a:pPr>
            <a:r>
              <a:rPr lang="es-ES" sz="2800" dirty="0"/>
              <a:t>Suele dar en el primer día de fiebre. </a:t>
            </a:r>
          </a:p>
          <a:p>
            <a:pPr>
              <a:lnSpc>
                <a:spcPct val="114000"/>
              </a:lnSpc>
              <a:spcBef>
                <a:spcPts val="600"/>
              </a:spcBef>
            </a:pPr>
            <a:r>
              <a:rPr lang="es-ES" sz="2800" dirty="0"/>
              <a:t>Normalmente dura pocos minutos. </a:t>
            </a:r>
          </a:p>
          <a:p>
            <a:pPr>
              <a:lnSpc>
                <a:spcPct val="114000"/>
              </a:lnSpc>
              <a:spcBef>
                <a:spcPts val="600"/>
              </a:spcBef>
            </a:pPr>
            <a:r>
              <a:rPr lang="es-ES" sz="2800" dirty="0"/>
              <a:t>NO es epilepsia.</a:t>
            </a: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5076" y="4369086"/>
            <a:ext cx="1876591"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hacer?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399014"/>
            <a:ext cx="7817638" cy="3861506"/>
          </a:xfrm>
        </p:spPr>
        <p:txBody>
          <a:bodyPr/>
          <a:lstStyle/>
          <a:p>
            <a:pPr>
              <a:lnSpc>
                <a:spcPct val="114000"/>
              </a:lnSpc>
              <a:spcBef>
                <a:spcPts val="600"/>
              </a:spcBef>
            </a:pPr>
            <a:r>
              <a:rPr lang="es-ES" sz="2800" dirty="0"/>
              <a:t>Mantener la calma. </a:t>
            </a:r>
          </a:p>
          <a:p>
            <a:pPr>
              <a:lnSpc>
                <a:spcPct val="114000"/>
              </a:lnSpc>
              <a:spcBef>
                <a:spcPts val="600"/>
              </a:spcBef>
            </a:pPr>
            <a:r>
              <a:rPr lang="es-ES" sz="2800" dirty="0"/>
              <a:t>Tumbar al niño de lado en un sitio seguro. </a:t>
            </a:r>
          </a:p>
          <a:p>
            <a:pPr>
              <a:lnSpc>
                <a:spcPct val="114000"/>
              </a:lnSpc>
              <a:spcBef>
                <a:spcPts val="600"/>
              </a:spcBef>
            </a:pPr>
            <a:r>
              <a:rPr lang="es-ES" sz="2800" dirty="0"/>
              <a:t>No meter nada en la boca. </a:t>
            </a:r>
          </a:p>
          <a:p>
            <a:pPr>
              <a:lnSpc>
                <a:spcPct val="114000"/>
              </a:lnSpc>
              <a:spcBef>
                <a:spcPts val="600"/>
              </a:spcBef>
            </a:pPr>
            <a:r>
              <a:rPr lang="es-ES" sz="2800" dirty="0"/>
              <a:t>Intentar mirar el tiempo en el que comenzó.</a:t>
            </a:r>
          </a:p>
          <a:p>
            <a:pPr>
              <a:lnSpc>
                <a:spcPct val="114000"/>
              </a:lnSpc>
              <a:spcBef>
                <a:spcPts val="600"/>
              </a:spcBef>
            </a:pPr>
            <a:r>
              <a:rPr lang="es-ES" sz="2800" dirty="0"/>
              <a:t>Si dura más de 5 min, buscar ayuda médica o llamar al 112. </a:t>
            </a:r>
          </a:p>
          <a:p>
            <a:pPr>
              <a:lnSpc>
                <a:spcPct val="114000"/>
              </a:lnSpc>
              <a:spcBef>
                <a:spcPts val="600"/>
              </a:spcBef>
            </a:pP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5076" y="4369086"/>
            <a:ext cx="1876591"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270789" y="445965"/>
            <a:ext cx="7481278"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¿Cuándo acudir a un centro médico?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798328" y="6176676"/>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930428" y="1380214"/>
            <a:ext cx="7817638" cy="3293337"/>
          </a:xfrm>
        </p:spPr>
        <p:txBody>
          <a:bodyPr/>
          <a:lstStyle/>
          <a:p>
            <a:pPr>
              <a:lnSpc>
                <a:spcPct val="114000"/>
              </a:lnSpc>
              <a:spcBef>
                <a:spcPts val="600"/>
              </a:spcBef>
            </a:pPr>
            <a:r>
              <a:rPr lang="es-ES" sz="2800" dirty="0"/>
              <a:t>Si es la primera. </a:t>
            </a:r>
          </a:p>
          <a:p>
            <a:pPr>
              <a:lnSpc>
                <a:spcPct val="114000"/>
              </a:lnSpc>
              <a:spcBef>
                <a:spcPts val="600"/>
              </a:spcBef>
            </a:pPr>
            <a:r>
              <a:rPr lang="es-ES" sz="2800" dirty="0"/>
              <a:t>Si ha repetido. </a:t>
            </a:r>
          </a:p>
          <a:p>
            <a:pPr>
              <a:lnSpc>
                <a:spcPct val="114000"/>
              </a:lnSpc>
              <a:spcBef>
                <a:spcPts val="600"/>
              </a:spcBef>
            </a:pPr>
            <a:r>
              <a:rPr lang="es-ES" sz="2800" dirty="0"/>
              <a:t>Si el niño está muy adormilado, decaído o muy irritable. </a:t>
            </a:r>
          </a:p>
          <a:p>
            <a:pPr>
              <a:lnSpc>
                <a:spcPct val="114000"/>
              </a:lnSpc>
              <a:spcBef>
                <a:spcPts val="600"/>
              </a:spcBef>
            </a:pPr>
            <a:r>
              <a:rPr lang="es-ES" sz="2800" dirty="0"/>
              <a:t>Si se queja de dolor de cabeza intenso o vomita. </a:t>
            </a:r>
          </a:p>
          <a:p>
            <a:pPr marL="0" indent="0">
              <a:lnSpc>
                <a:spcPct val="114000"/>
              </a:lnSpc>
              <a:spcBef>
                <a:spcPts val="600"/>
              </a:spcBef>
              <a:buNone/>
            </a:pP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5076" y="4369086"/>
            <a:ext cx="1876591"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5347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8060</TotalTime>
  <Words>247</Words>
  <Application>Microsoft Office PowerPoint</Application>
  <PresentationFormat>Presentación en pantalla (4:3)</PresentationFormat>
  <Paragraphs>27</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¿Qué es?</vt:lpstr>
      <vt:lpstr>¿Qué hacer?</vt:lpstr>
      <vt:lpstr>¿Cuándo acudir a un centro médico?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22</cp:revision>
  <dcterms:created xsi:type="dcterms:W3CDTF">2016-05-03T15:33:32Z</dcterms:created>
  <dcterms:modified xsi:type="dcterms:W3CDTF">2019-07-19T22:33:43Z</dcterms:modified>
</cp:coreProperties>
</file>